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3" r:id="rId6"/>
    <p:sldId id="264" r:id="rId7"/>
    <p:sldId id="262" r:id="rId8"/>
    <p:sldId id="259" r:id="rId9"/>
    <p:sldId id="261" r:id="rId10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274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BC4776-7A06-4A48-8568-65BDBB249967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E9163E-C078-4205-963B-CFB2830E3623}" type="slidenum">
              <a:rPr lang="pl-PL" smtClean="0"/>
              <a:pPr/>
              <a:t>‹#›</a:t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9163E-C078-4205-963B-CFB2830E3623}" type="slidenum">
              <a:rPr lang="pl-PL" smtClean="0"/>
              <a:pPr/>
              <a:t>8</a:t>
            </a:fld>
            <a:endParaRPr lang="pl-PL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ytuł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17" name="Podtytuł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pl-PL" smtClean="0"/>
              <a:t>Kliknij, aby edytować styl wzorca podtytułu</a:t>
            </a:r>
            <a:endParaRPr kumimoji="0" lang="en-US"/>
          </a:p>
        </p:txBody>
      </p:sp>
      <p:sp>
        <p:nvSpPr>
          <p:cNvPr id="30" name="Symbol zastępczy daty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19" name="Symbol zastępczy stopki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7" name="Symbol zastępczy numeru slajdu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5" name="Symbol zastępczy zawartości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ze ściętym i zaokrąglonym rogiem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Trójkąt prostokątny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pl-PL" smtClean="0"/>
              <a:t>Kliknij ikonę, aby dodać obraz</a:t>
            </a:r>
            <a:endParaRPr kumimoji="0" lang="en-US" dirty="0"/>
          </a:p>
        </p:txBody>
      </p:sp>
      <p:sp>
        <p:nvSpPr>
          <p:cNvPr id="10" name="Dowolny kształt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Dowolny kształt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olny kształt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owolny kształt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ymbol zastępczy tytułu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0" name="Symbol zastępczy tekstu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  <a:p>
            <a:pPr lvl="1" eaLnBrk="1" latinLnBrk="0" hangingPunct="1"/>
            <a:r>
              <a:rPr kumimoji="0" lang="pl-PL" smtClean="0"/>
              <a:t>Drugi poziom</a:t>
            </a:r>
          </a:p>
          <a:p>
            <a:pPr lvl="2" eaLnBrk="1" latinLnBrk="0" hangingPunct="1"/>
            <a:r>
              <a:rPr kumimoji="0" lang="pl-PL" smtClean="0"/>
              <a:t>Trzeci poziom</a:t>
            </a:r>
          </a:p>
          <a:p>
            <a:pPr lvl="3" eaLnBrk="1" latinLnBrk="0" hangingPunct="1"/>
            <a:r>
              <a:rPr kumimoji="0" lang="pl-PL" smtClean="0"/>
              <a:t>Czwarty poziom</a:t>
            </a:r>
          </a:p>
          <a:p>
            <a:pPr lvl="4" eaLnBrk="1" latinLnBrk="0" hangingPunct="1"/>
            <a:r>
              <a:rPr kumimoji="0" lang="pl-PL" smtClean="0"/>
              <a:t>Piąty poziom</a:t>
            </a:r>
            <a:endParaRPr kumimoji="0" lang="en-US"/>
          </a:p>
        </p:txBody>
      </p:sp>
      <p:sp>
        <p:nvSpPr>
          <p:cNvPr id="10" name="Symbol zastępczy daty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275D8AC-6556-443B-BCDE-A2BD16543320}" type="datetimeFigureOut">
              <a:rPr lang="pl-PL" smtClean="0"/>
              <a:pPr/>
              <a:t>2012-05-25</a:t>
            </a:fld>
            <a:endParaRPr lang="pl-PL"/>
          </a:p>
        </p:txBody>
      </p:sp>
      <p:sp>
        <p:nvSpPr>
          <p:cNvPr id="22" name="Symbol zastępczy stopki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numeru slajdu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C014CB1E-B1A5-4162-A9D6-304DC8AFC96A}" type="slidenum">
              <a:rPr lang="pl-PL" smtClean="0"/>
              <a:pPr/>
              <a:t>‹#›</a:t>
            </a:fld>
            <a:endParaRPr lang="pl-PL"/>
          </a:p>
        </p:txBody>
      </p:sp>
      <p:grpSp>
        <p:nvGrpSpPr>
          <p:cNvPr id="2" name="Grupa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Dowolny kształt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Dowolny kształt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251520" y="548680"/>
            <a:ext cx="8640960" cy="2692896"/>
          </a:xfrm>
        </p:spPr>
        <p:txBody>
          <a:bodyPr>
            <a:noAutofit/>
          </a:bodyPr>
          <a:lstStyle/>
          <a:p>
            <a:pPr algn="ctr"/>
            <a:r>
              <a:rPr lang="pl-PL" sz="5400" dirty="0" smtClean="0"/>
              <a:t>Przyczyny wypadków, okoliczności i zapobieganie im.</a:t>
            </a:r>
            <a:endParaRPr lang="pl-PL" sz="5400" dirty="0"/>
          </a:p>
        </p:txBody>
      </p:sp>
      <p:sp>
        <p:nvSpPr>
          <p:cNvPr id="5" name="Podtytuł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pl-PL" sz="4000" dirty="0" smtClean="0"/>
              <a:t>W czasie zajęć lekcyjnych.</a:t>
            </a:r>
            <a:endParaRPr lang="pl-PL" sz="4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27784" y="4127960"/>
            <a:ext cx="3672408" cy="2434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Przyczyny wypadków :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pl-PL" dirty="0" smtClean="0"/>
              <a:t>Brak odpowiedniego stroju</a:t>
            </a:r>
          </a:p>
          <a:p>
            <a:pPr>
              <a:buFont typeface="Arial" pitchFamily="34" charset="0"/>
              <a:buChar char="•"/>
            </a:pPr>
            <a:r>
              <a:rPr lang="pl-PL" dirty="0" smtClean="0"/>
              <a:t>Brak rozgrzewki</a:t>
            </a:r>
          </a:p>
          <a:p>
            <a:pPr>
              <a:buFont typeface="Arial" pitchFamily="34" charset="0"/>
              <a:buChar char="•"/>
            </a:pPr>
            <a:r>
              <a:rPr lang="pl-PL" dirty="0" smtClean="0"/>
              <a:t>Nieprawidłowe wykonywanie ćwiczeń</a:t>
            </a:r>
          </a:p>
          <a:p>
            <a:pPr>
              <a:buFont typeface="Arial" pitchFamily="34" charset="0"/>
              <a:buChar char="•"/>
            </a:pPr>
            <a:r>
              <a:rPr lang="pl-PL" dirty="0" smtClean="0"/>
              <a:t>Zbyt częste treningi</a:t>
            </a:r>
          </a:p>
          <a:p>
            <a:pPr>
              <a:buFont typeface="Arial" pitchFamily="34" charset="0"/>
              <a:buChar char="•"/>
            </a:pPr>
            <a:r>
              <a:rPr lang="pl-PL" dirty="0" smtClean="0"/>
              <a:t>Ćwiczenia  niedopasowane do wieku i kondycji</a:t>
            </a:r>
          </a:p>
          <a:p>
            <a:pPr>
              <a:buFont typeface="Arial" pitchFamily="34" charset="0"/>
              <a:buChar char="•"/>
            </a:pPr>
            <a:r>
              <a:rPr lang="pl-PL" dirty="0" smtClean="0"/>
              <a:t>Śliska nawierzchnia</a:t>
            </a:r>
          </a:p>
          <a:p>
            <a:pPr>
              <a:buFont typeface="Arial" pitchFamily="34" charset="0"/>
              <a:buChar char="•"/>
            </a:pPr>
            <a:r>
              <a:rPr lang="pl-PL" dirty="0" smtClean="0"/>
              <a:t>Niesprawny sprzęt</a:t>
            </a:r>
          </a:p>
          <a:p>
            <a:pPr>
              <a:buFont typeface="Arial" pitchFamily="34" charset="0"/>
              <a:buChar char="•"/>
            </a:pPr>
            <a:r>
              <a:rPr lang="pl-PL" dirty="0" smtClean="0"/>
              <a:t>Za małe pomieszczenia do ćwiczeń lub gry</a:t>
            </a:r>
          </a:p>
          <a:p>
            <a:pPr>
              <a:buFont typeface="Arial" pitchFamily="34" charset="0"/>
              <a:buChar char="•"/>
            </a:pPr>
            <a:endParaRPr lang="pl-PL" dirty="0" smtClean="0"/>
          </a:p>
          <a:p>
            <a:pPr>
              <a:buFont typeface="Arial" pitchFamily="34" charset="0"/>
              <a:buChar char="•"/>
            </a:pPr>
            <a:endParaRPr lang="pl-PL" dirty="0" smtClean="0"/>
          </a:p>
          <a:p>
            <a:pPr>
              <a:buFont typeface="Arial" pitchFamily="34" charset="0"/>
              <a:buChar char="•"/>
            </a:pPr>
            <a:endParaRPr lang="pl-PL" dirty="0" smtClean="0"/>
          </a:p>
          <a:p>
            <a:pPr>
              <a:buFont typeface="Arial" pitchFamily="34" charset="0"/>
              <a:buChar char="•"/>
            </a:pPr>
            <a:endParaRPr lang="pl-PL" dirty="0" smtClean="0"/>
          </a:p>
          <a:p>
            <a:pPr>
              <a:buFont typeface="Arial" pitchFamily="34" charset="0"/>
              <a:buChar char="•"/>
            </a:pPr>
            <a:endParaRPr lang="pl-PL" dirty="0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11560" y="98072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pl-PL" dirty="0" smtClean="0"/>
              <a:t>Okoliczności wypadków i urazów:</a:t>
            </a:r>
            <a:br>
              <a:rPr lang="pl-PL" dirty="0" smtClean="0"/>
            </a:b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67544" y="1772816"/>
            <a:ext cx="8229600" cy="4824536"/>
          </a:xfrm>
        </p:spPr>
        <p:txBody>
          <a:bodyPr>
            <a:normAutofit lnSpcReduction="10000"/>
          </a:bodyPr>
          <a:lstStyle/>
          <a:p>
            <a:endParaRPr lang="pl-PL" dirty="0" smtClean="0"/>
          </a:p>
          <a:p>
            <a:r>
              <a:rPr lang="pl-PL" dirty="0" smtClean="0"/>
              <a:t>Podczas biegania</a:t>
            </a:r>
          </a:p>
          <a:p>
            <a:r>
              <a:rPr lang="pl-PL" dirty="0" smtClean="0"/>
              <a:t>Podczas jazdy rowerem, na rolkach lub łyżwach</a:t>
            </a:r>
          </a:p>
          <a:p>
            <a:r>
              <a:rPr lang="pl-PL" dirty="0" smtClean="0"/>
              <a:t>Podczas rozciągania mięśni</a:t>
            </a:r>
          </a:p>
          <a:p>
            <a:r>
              <a:rPr lang="pl-PL" dirty="0" smtClean="0"/>
              <a:t>Podczas pływania</a:t>
            </a:r>
          </a:p>
          <a:p>
            <a:r>
              <a:rPr lang="pl-PL" dirty="0" smtClean="0"/>
              <a:t>Podczas gry zespołowych</a:t>
            </a:r>
          </a:p>
          <a:p>
            <a:r>
              <a:rPr lang="pl-PL" dirty="0" smtClean="0"/>
              <a:t>Podczas tańca</a:t>
            </a:r>
          </a:p>
          <a:p>
            <a:r>
              <a:rPr lang="pl-PL" dirty="0" smtClean="0"/>
              <a:t>Podczas gimnastyki</a:t>
            </a:r>
          </a:p>
          <a:p>
            <a:r>
              <a:rPr lang="pl-PL" dirty="0" smtClean="0"/>
              <a:t>Podczas rajdów </a:t>
            </a:r>
          </a:p>
          <a:p>
            <a:r>
              <a:rPr lang="pl-PL" dirty="0" smtClean="0"/>
              <a:t>Podczas skakania wzwyż lub w </a:t>
            </a:r>
            <a:r>
              <a:rPr lang="pl-PL" dirty="0" smtClean="0"/>
              <a:t>dal</a:t>
            </a:r>
          </a:p>
          <a:p>
            <a:r>
              <a:rPr lang="pl-PL" dirty="0" smtClean="0"/>
              <a:t>Podczas wspinania się</a:t>
            </a:r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39552" y="620688"/>
            <a:ext cx="8229600" cy="1143000"/>
          </a:xfrm>
        </p:spPr>
        <p:txBody>
          <a:bodyPr>
            <a:normAutofit/>
          </a:bodyPr>
          <a:lstStyle/>
          <a:p>
            <a:r>
              <a:rPr lang="pl-PL" dirty="0" smtClean="0"/>
              <a:t>Zajęcia ruchowe</a:t>
            </a:r>
            <a:endParaRPr lang="pl-PL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2564904"/>
            <a:ext cx="4133778" cy="3096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99992" y="1772816"/>
            <a:ext cx="4450486" cy="2334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04048" y="4437112"/>
            <a:ext cx="3384376" cy="2203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1143000"/>
          </a:xfrm>
        </p:spPr>
        <p:txBody>
          <a:bodyPr/>
          <a:lstStyle/>
          <a:p>
            <a:r>
              <a:rPr lang="pl-PL" dirty="0" smtClean="0"/>
              <a:t>Rajdy samochodowe</a:t>
            </a:r>
            <a:endParaRPr lang="pl-PL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4149080"/>
            <a:ext cx="3782784" cy="2520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4008" y="1844824"/>
            <a:ext cx="4003723" cy="2376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04048" y="4437112"/>
            <a:ext cx="3220616" cy="2154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115616" y="2060848"/>
            <a:ext cx="2771775" cy="164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Taniec i łyżwiarstwo</a:t>
            </a:r>
            <a:endParaRPr lang="pl-PL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2204864"/>
            <a:ext cx="2626893" cy="4176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28184" y="836712"/>
            <a:ext cx="2720355" cy="2045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707904" y="3140968"/>
            <a:ext cx="4633620" cy="3178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51520" y="836712"/>
            <a:ext cx="8229600" cy="1143000"/>
          </a:xfrm>
        </p:spPr>
        <p:txBody>
          <a:bodyPr/>
          <a:lstStyle/>
          <a:p>
            <a:r>
              <a:rPr lang="pl-PL" dirty="0" smtClean="0"/>
              <a:t>Wypadki sportowe</a:t>
            </a:r>
            <a:endParaRPr lang="pl-PL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2492896"/>
            <a:ext cx="4651154" cy="2952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36096" y="1340768"/>
            <a:ext cx="3534939" cy="2448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52120" y="4149080"/>
            <a:ext cx="2952328" cy="22142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Sposoby zapobiegania: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251520" y="1935480"/>
            <a:ext cx="8352928" cy="4661872"/>
          </a:xfrm>
        </p:spPr>
        <p:txBody>
          <a:bodyPr/>
          <a:lstStyle/>
          <a:p>
            <a:r>
              <a:rPr lang="pl-PL" dirty="0" smtClean="0"/>
              <a:t>Odpowiedni strój do zajęć</a:t>
            </a:r>
          </a:p>
          <a:p>
            <a:r>
              <a:rPr lang="pl-PL" dirty="0" smtClean="0"/>
              <a:t>Odpowiednia rozgrzewka</a:t>
            </a:r>
          </a:p>
          <a:p>
            <a:r>
              <a:rPr lang="pl-PL" dirty="0" smtClean="0"/>
              <a:t>Rozciągać mięśnie przed i po ćwiczeniu (aby zapobiec skurczom)</a:t>
            </a:r>
          </a:p>
          <a:p>
            <a:r>
              <a:rPr lang="pl-PL" dirty="0" smtClean="0"/>
              <a:t>Ćwiczenia wykonywać na gładkiej i czystej powierzchni</a:t>
            </a:r>
          </a:p>
          <a:p>
            <a:r>
              <a:rPr lang="pl-PL" dirty="0" smtClean="0"/>
              <a:t>Używać tylko sprawny sprzęt</a:t>
            </a:r>
          </a:p>
          <a:p>
            <a:r>
              <a:rPr lang="pl-PL" dirty="0" smtClean="0"/>
              <a:t>Przewroty wykonywać na materacach</a:t>
            </a:r>
          </a:p>
          <a:p>
            <a:r>
              <a:rPr lang="pl-PL" dirty="0" smtClean="0"/>
              <a:t>Nosić ochraniacze, kaski</a:t>
            </a:r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11560" y="980728"/>
            <a:ext cx="7851648" cy="1828800"/>
          </a:xfrm>
        </p:spPr>
        <p:txBody>
          <a:bodyPr>
            <a:normAutofit/>
          </a:bodyPr>
          <a:lstStyle/>
          <a:p>
            <a:pPr algn="ctr"/>
            <a:r>
              <a:rPr lang="pl-PL" sz="6600" dirty="0" smtClean="0"/>
              <a:t>Koniec</a:t>
            </a:r>
            <a:endParaRPr lang="pl-PL" sz="660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pl-PL" sz="3600" b="1" dirty="0" smtClean="0"/>
              <a:t>Wykonała Marta </a:t>
            </a:r>
            <a:r>
              <a:rPr lang="pl-PL" sz="3600" b="1" dirty="0" err="1" smtClean="0"/>
              <a:t>Boszke</a:t>
            </a:r>
            <a:endParaRPr lang="pl-PL" sz="3600" b="1" dirty="0" smtClean="0"/>
          </a:p>
          <a:p>
            <a:pPr algn="ctr"/>
            <a:r>
              <a:rPr lang="pl-PL" sz="3600" b="1" dirty="0" smtClean="0"/>
              <a:t>Klasa 3F</a:t>
            </a:r>
            <a:endParaRPr lang="pl-PL" sz="3600" b="1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zepływ">
  <a:themeElements>
    <a:clrScheme name="Przepły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Przepły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rzepły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228</TotalTime>
  <Words>137</Words>
  <Application>Microsoft Office PowerPoint</Application>
  <PresentationFormat>Pokaz na ekranie (4:3)</PresentationFormat>
  <Paragraphs>52</Paragraphs>
  <Slides>9</Slides>
  <Notes>1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0" baseType="lpstr">
      <vt:lpstr>Przepływ</vt:lpstr>
      <vt:lpstr>Przyczyny wypadków, okoliczności i zapobieganie im.</vt:lpstr>
      <vt:lpstr>Przyczyny wypadków :</vt:lpstr>
      <vt:lpstr>Okoliczności wypadków i urazów: </vt:lpstr>
      <vt:lpstr>Zajęcia ruchowe</vt:lpstr>
      <vt:lpstr>Rajdy samochodowe</vt:lpstr>
      <vt:lpstr>Taniec i łyżwiarstwo</vt:lpstr>
      <vt:lpstr>Wypadki sportowe</vt:lpstr>
      <vt:lpstr>Sposoby zapobiegania:</vt:lpstr>
      <vt:lpstr>Koniec</vt:lpstr>
    </vt:vector>
  </TitlesOfParts>
  <Company>Acer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 czasie zajęć ruchowych</dc:title>
  <dc:creator>Właściciel</dc:creator>
  <cp:lastModifiedBy>Właściciel</cp:lastModifiedBy>
  <cp:revision>29</cp:revision>
  <dcterms:created xsi:type="dcterms:W3CDTF">2012-04-13T18:28:00Z</dcterms:created>
  <dcterms:modified xsi:type="dcterms:W3CDTF">2012-05-25T06:38:41Z</dcterms:modified>
</cp:coreProperties>
</file>

<file path=docProps/thumbnail.jpeg>
</file>